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200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471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0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654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015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455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15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723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8278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427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28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723BA-DA6E-42AA-9867-90C2D0FAB447}" type="datetimeFigureOut">
              <a:rPr lang="bg-BG" smtClean="0"/>
              <a:t>26.2.2020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318C9-C732-47C3-9514-E1573414D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655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24"/>
            <a:ext cx="12192000" cy="662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8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by adguard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Liuckanova-Boss</dc:creator>
  <cp:lastModifiedBy>P Liuckanova-Boss</cp:lastModifiedBy>
  <cp:revision>1</cp:revision>
  <dcterms:created xsi:type="dcterms:W3CDTF">2020-02-26T13:11:07Z</dcterms:created>
  <dcterms:modified xsi:type="dcterms:W3CDTF">2020-02-26T13:11:24Z</dcterms:modified>
</cp:coreProperties>
</file>