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6858000" cy="9906000" type="A4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592" y="5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3632202"/>
            <a:ext cx="4950338" cy="326846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6900661"/>
            <a:ext cx="4950338" cy="162685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8"/>
          <p:cNvSpPr/>
          <p:nvPr/>
        </p:nvSpPr>
        <p:spPr bwMode="auto">
          <a:xfrm>
            <a:off x="-23789" y="6241674"/>
            <a:ext cx="1046605" cy="112923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654267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710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901492"/>
            <a:ext cx="4941899" cy="18501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3081867"/>
            <a:ext cx="4943989" cy="54565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045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2996590"/>
            <a:ext cx="4943989" cy="212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5173133"/>
            <a:ext cx="4943989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292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3086354"/>
            <a:ext cx="2398148" cy="54417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3086354"/>
            <a:ext cx="2397820" cy="54417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795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3216238"/>
            <a:ext cx="2155947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4048617"/>
            <a:ext cx="2398149" cy="448601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3211575"/>
            <a:ext cx="2154929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4043954"/>
            <a:ext cx="2396760" cy="448601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970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567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710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644350"/>
            <a:ext cx="1972188" cy="141022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644352"/>
            <a:ext cx="2843180" cy="782161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309108"/>
            <a:ext cx="1972188" cy="61568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04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6934200"/>
            <a:ext cx="4943989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917172"/>
            <a:ext cx="4943989" cy="556829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752821"/>
            <a:ext cx="4943989" cy="71314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435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80533"/>
            <a:ext cx="4943989" cy="4502391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238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5063067"/>
            <a:ext cx="4240416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2247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522136"/>
            <a:ext cx="4943989" cy="393588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6377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6273800"/>
            <a:ext cx="501621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7484534"/>
            <a:ext cx="501621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0300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906255"/>
            <a:ext cx="4943988" cy="4160029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6273800"/>
            <a:ext cx="494398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3411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319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906254"/>
            <a:ext cx="1242099" cy="7632180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906254"/>
            <a:ext cx="3537261" cy="76321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1248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0200"/>
            <a:ext cx="1485900" cy="9589129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411"/>
            <a:ext cx="1464204" cy="9898732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990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081867"/>
            <a:ext cx="4943989" cy="561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8861796"/>
            <a:ext cx="574785" cy="534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8862836"/>
            <a:ext cx="428736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137909"/>
            <a:ext cx="43873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072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 ÐµÐ·ÑÐ»ÑÐ°Ñ Ñ Ð¸Ð·Ð¾Ð±ÑÐ°Ð¶ÐµÐ½Ð¸Ðµ Ð·Ð° Ð´ÐµÑÐ° ÐºÐ°ÑÑÐ¸Ð½ÐºÐ¸ ÐºÐ¾ÑÐ¼Ð¾Ñ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05" y="3433724"/>
            <a:ext cx="2401771" cy="26611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bultimes.bg/wp-content/uploads/2017/02/levski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3" y="914400"/>
            <a:ext cx="2881094" cy="19083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¡Ð²ÑÑÐ·Ð°Ð½Ð¾ Ð¸Ð·Ð¾Ð±ÑÐ°Ð¶ÐµÐ½Ð¸Ðµ"/>
          <p:cNvPicPr>
            <a:picLocks noChangeAspect="1" noChangeArrowheads="1"/>
          </p:cNvPicPr>
          <p:nvPr/>
        </p:nvPicPr>
        <p:blipFill rotWithShape="1"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 t="4038" r="11596" b="5051"/>
          <a:stretch/>
        </p:blipFill>
        <p:spPr bwMode="auto">
          <a:xfrm>
            <a:off x="3623216" y="1346405"/>
            <a:ext cx="2989061" cy="19927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 ÐµÐ·ÑÐ»ÑÐ°Ñ Ñ Ð¸Ð·Ð¾Ð±ÑÐ°Ð¶ÐµÐ½Ð¸Ðµ Ð·Ð° Ð´ÐµÑÐ° ÐºÐ°ÑÑÐ¸Ð½ÐºÐ¸ Ð¼Ð°Ð¼Ð°"/>
          <p:cNvPicPr>
            <a:picLocks noChangeAspect="1" noChangeArrowheads="1"/>
          </p:cNvPicPr>
          <p:nvPr/>
        </p:nvPicPr>
        <p:blipFill rotWithShape="1"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6" t="3831" r="677" b="9877"/>
          <a:stretch/>
        </p:blipFill>
        <p:spPr bwMode="auto">
          <a:xfrm>
            <a:off x="880282" y="2716719"/>
            <a:ext cx="1842247" cy="25708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 ÐµÐ·ÑÐ»ÑÐ°Ñ Ñ Ð¸Ð·Ð¾Ð±ÑÐ°Ð¶ÐµÐ½Ð¸Ðµ Ð·Ð° Ð´ÐµÑÐ° ÐºÐ°ÑÑÐ¸Ð½ÐºÐ¸ Ð»Ð°Ð·Ð°ÑÐºÐ¸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6" t="-2891" r="5393" b="31789"/>
          <a:stretch/>
        </p:blipFill>
        <p:spPr bwMode="auto">
          <a:xfrm>
            <a:off x="493081" y="5203515"/>
            <a:ext cx="3263801" cy="18229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¡Ð²ÑÑÐ·Ð°Ð½Ð¾ Ð¸Ð·Ð¾Ð±ÑÐ°Ð¶ÐµÐ½Ð¸Ðµ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16" y="6189500"/>
            <a:ext cx="2832461" cy="21243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Ð ÐµÐ·ÑÐ»ÑÐ°Ñ Ñ Ð¸Ð·Ð¾Ð±ÑÐ°Ð¶ÐµÐ½Ð¸Ðµ Ð·Ð° Ð´ÐµÑÐ° ÐºÐ°ÑÑÐ¸Ð½ÐºÐ¸ Ð¿Ð¾ÑÐ¾Ð´"/>
          <p:cNvPicPr>
            <a:picLocks noChangeAspect="1" noChangeArrowheads="1"/>
          </p:cNvPicPr>
          <p:nvPr/>
        </p:nvPicPr>
        <p:blipFill rotWithShape="1"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0" t="25504" r="7566" b="8379"/>
          <a:stretch/>
        </p:blipFill>
        <p:spPr bwMode="auto">
          <a:xfrm>
            <a:off x="605148" y="7962493"/>
            <a:ext cx="3432574" cy="16602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2122" y="0"/>
            <a:ext cx="6115878" cy="9809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bg-BG" sz="6000" b="1" dirty="0" smtClean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Културен афиш</a:t>
            </a: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bg-BG" b="1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учебната 2018/2019 </a:t>
            </a: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19.02.20019г.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„Добри дела.“ - Посещение паметника на Васил Левски – морска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01.03.20019г.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„Бабомартенска приказка“ – Театър – Деси Дочева.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08.03.20019г.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„Обичам те мамо!“ – Осмомартенски поздрав.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12.04.20019г.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„Ден на космонавтиката.“ – Посещение на Обсерватория.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19.04.2019г.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„Лазарки.“ – Празнична люлка в двора на детската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25.04.2019г.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„Пъстър Велкден.“ – Боядисване на яйца в коридора на детската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– „Пролет с четка в ръка.“ – Изложба на детско творчество.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„Чувства сред природата.“ – Поход в гората.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„Довиждане приятели!“ - Празничен концерт.</a:t>
            </a:r>
            <a:endParaRPr lang="bg-BG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7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</TotalTime>
  <Words>0</Words>
  <Application>Microsoft Office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Monotype Corsiva</vt:lpstr>
      <vt:lpstr>Times New Roman</vt:lpstr>
      <vt:lpstr>Wingdings 3</vt:lpstr>
      <vt:lpstr>Wisp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pc1</dc:creator>
  <cp:lastModifiedBy>P Liuckanova-Boss</cp:lastModifiedBy>
  <cp:revision>8</cp:revision>
  <dcterms:created xsi:type="dcterms:W3CDTF">2019-02-06T09:30:03Z</dcterms:created>
  <dcterms:modified xsi:type="dcterms:W3CDTF">2019-02-07T14:11:51Z</dcterms:modified>
</cp:coreProperties>
</file>