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39DD8-45C4-441B-A39E-AC6CC2D64E41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02A01-77BB-44D4-84F3-1A97E33C04BF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2A01-77BB-44D4-84F3-1A97E33C04BF}" type="slidenum">
              <a:rPr lang="bg-BG" smtClean="0"/>
              <a:pPr/>
              <a:t>7</a:t>
            </a:fld>
            <a:endParaRPr lang="bg-BG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2A01-77BB-44D4-84F3-1A97E33C04BF}" type="slidenum">
              <a:rPr lang="bg-BG" smtClean="0"/>
              <a:pPr/>
              <a:t>8</a:t>
            </a:fld>
            <a:endParaRPr lang="bg-BG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2A01-77BB-44D4-84F3-1A97E33C04BF}" type="slidenum">
              <a:rPr lang="bg-BG" smtClean="0"/>
              <a:pPr/>
              <a:t>10</a:t>
            </a:fld>
            <a:endParaRPr lang="bg-BG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2A01-77BB-44D4-84F3-1A97E33C04BF}" type="slidenum">
              <a:rPr lang="bg-BG" smtClean="0"/>
              <a:pPr/>
              <a:t>12</a:t>
            </a:fld>
            <a:endParaRPr lang="bg-BG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2A01-77BB-44D4-84F3-1A97E33C04BF}" type="slidenum">
              <a:rPr lang="bg-BG" smtClean="0"/>
              <a:pPr/>
              <a:t>14</a:t>
            </a:fld>
            <a:endParaRPr lang="bg-BG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02A01-77BB-44D4-84F3-1A97E33C04BF}" type="slidenum">
              <a:rPr lang="bg-BG" smtClean="0"/>
              <a:pPr/>
              <a:t>18</a:t>
            </a:fld>
            <a:endParaRPr lang="bg-BG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Заглавие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cxnSp>
        <p:nvCxnSpPr>
          <p:cNvPr id="8" name="Право съединение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аво съединение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Контейнер за 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съдържани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6" name="Контейнер за долния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cxnSp>
        <p:nvCxnSpPr>
          <p:cNvPr id="7" name="Право съединение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32" name="Контейнер за съдържани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34" name="Контейнер за съдържани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cxnSp>
        <p:nvCxnSpPr>
          <p:cNvPr id="10" name="Право съединение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аво съединение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Контейнер за съдържани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31" name="Заглавие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bg-BG" dirty="0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ов контейне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24" name="Контейнер за 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1FBD0A2-FAAA-4992-A560-80C2CD63C135}" type="datetimeFigureOut">
              <a:rPr lang="bg-BG" smtClean="0"/>
              <a:pPr/>
              <a:t>9.11.2017 г.</a:t>
            </a:fld>
            <a:endParaRPr lang="bg-BG" dirty="0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2050802-0BD6-44DE-BAD4-A8670ADF60D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5" name="Контейнер за заглавие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III</a:t>
            </a:r>
            <a:r>
              <a:rPr lang="bg-BG" dirty="0" smtClean="0"/>
              <a:t> в група  “Смехорани”</a:t>
            </a:r>
          </a:p>
          <a:p>
            <a:r>
              <a:rPr lang="bg-BG" dirty="0" smtClean="0"/>
              <a:t>Г-жа С.Балева г-жа К.Хорозова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ПРОЕКТ   “Бобчо и Зрънчо”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IMG_20171106_1855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56624"/>
            <a:ext cx="9144000" cy="6000768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Снимков материал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171106_1853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171106_1854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171106_1853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43404" cy="6858000"/>
          </a:xfrm>
          <a:prstGeom prst="rect">
            <a:avLst/>
          </a:prstGeom>
        </p:spPr>
      </p:pic>
      <p:pic>
        <p:nvPicPr>
          <p:cNvPr id="4" name="Картина 3" descr="IMG_20171106_1854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0"/>
            <a:ext cx="51435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171106_1854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171106_1854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171106_1854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171106_1854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71934" cy="3286124"/>
          </a:xfrm>
          <a:prstGeom prst="rect">
            <a:avLst/>
          </a:prstGeom>
        </p:spPr>
      </p:pic>
      <p:pic>
        <p:nvPicPr>
          <p:cNvPr id="3" name="Картина 2" descr="IMG_20171107_0714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0"/>
            <a:ext cx="5072066" cy="3286148"/>
          </a:xfrm>
          <a:prstGeom prst="rect">
            <a:avLst/>
          </a:prstGeom>
        </p:spPr>
      </p:pic>
      <p:pic>
        <p:nvPicPr>
          <p:cNvPr id="4" name="Картина 3" descr="IMG_20171107_0714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14686"/>
            <a:ext cx="9144000" cy="36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22426243_711997315652945_3141489124864533655_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214422"/>
            <a:ext cx="4000496" cy="5643578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5984" y="0"/>
            <a:ext cx="4500594" cy="86541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                                       Сръчни ръчички</a:t>
            </a:r>
            <a:endParaRPr lang="bg-BG" dirty="0"/>
          </a:p>
        </p:txBody>
      </p:sp>
      <p:pic>
        <p:nvPicPr>
          <p:cNvPr id="5" name="Картина 4" descr="22339330_711997848986225_8964318565848992548_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4118" y="1214422"/>
            <a:ext cx="5109882" cy="5643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06145_1126470017489575_33578341201774144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05752_1126470150822895_2282229201697796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06359_1126470040822906_736690158603770928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26537_711998022319541_1394472391542870111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49910_1126470070822903_299674510304597810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50179_1126470224156221_726033875665878784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67491_711997682319575_2800716898805445176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48507_1126470287489548_842475304652026666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48325_1126470340822876_896435307099621484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26311_711998035652873_3399384313895340072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412"/>
            <a:ext cx="9144000" cy="6813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459121_711997942319549_6667665228938572855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48434"/>
          </a:xfrm>
        </p:spPr>
        <p:txBody>
          <a:bodyPr/>
          <a:lstStyle/>
          <a:p>
            <a:pPr algn="ctr"/>
            <a:r>
              <a:rPr lang="bg-BG" dirty="0" smtClean="0"/>
              <a:t>Благодарим за вниманието!</a:t>
            </a:r>
            <a:endParaRPr lang="bg-BG" dirty="0"/>
          </a:p>
        </p:txBody>
      </p:sp>
      <p:pic>
        <p:nvPicPr>
          <p:cNvPr id="4" name="Картина 3" descr="2c36012ce76565c53ca496764356d586--peace-signs-smiley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8794" y="428604"/>
            <a:ext cx="5500726" cy="514353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Хартия">
  <a:themeElements>
    <a:clrScheme name="Харти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Харти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Харти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168</TotalTime>
  <Words>31</Words>
  <Application>Microsoft Office PowerPoint</Application>
  <PresentationFormat>On-screen Show (4:3)</PresentationFormat>
  <Paragraphs>12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Constantia</vt:lpstr>
      <vt:lpstr>Wingdings 2</vt:lpstr>
      <vt:lpstr>Хартия</vt:lpstr>
      <vt:lpstr>ПРОЕКТ   “Бобчо и Зрънчо”</vt:lpstr>
      <vt:lpstr>Снимков материал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Сръчни ръчички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Благодарим за вниманието!</vt:lpstr>
    </vt:vector>
  </TitlesOfParts>
  <Company>PC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 “Бобчо и Зрънчо”</dc:title>
  <dc:creator>PC</dc:creator>
  <cp:lastModifiedBy>P Liuckanova-Boss</cp:lastModifiedBy>
  <cp:revision>20</cp:revision>
  <dcterms:created xsi:type="dcterms:W3CDTF">2017-11-08T06:11:44Z</dcterms:created>
  <dcterms:modified xsi:type="dcterms:W3CDTF">2017-11-09T08:39:57Z</dcterms:modified>
</cp:coreProperties>
</file>