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4" r:id="rId8"/>
    <p:sldId id="262" r:id="rId9"/>
    <p:sldId id="265" r:id="rId10"/>
    <p:sldId id="261" r:id="rId11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2BFF-19D1-4126-B68C-DB6A3986437A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3B2F-0908-4AE2-80B4-06BD34FC1EE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99765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2BFF-19D1-4126-B68C-DB6A3986437A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3B2F-0908-4AE2-80B4-06BD34FC1EE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4638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2BFF-19D1-4126-B68C-DB6A3986437A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3B2F-0908-4AE2-80B4-06BD34FC1EE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71933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2BFF-19D1-4126-B68C-DB6A3986437A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3B2F-0908-4AE2-80B4-06BD34FC1EE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91981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2BFF-19D1-4126-B68C-DB6A3986437A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3B2F-0908-4AE2-80B4-06BD34FC1EE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95156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2BFF-19D1-4126-B68C-DB6A3986437A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3B2F-0908-4AE2-80B4-06BD34FC1EE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36014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2BFF-19D1-4126-B68C-DB6A3986437A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3B2F-0908-4AE2-80B4-06BD34FC1EE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01203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2BFF-19D1-4126-B68C-DB6A3986437A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3B2F-0908-4AE2-80B4-06BD34FC1EE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76741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2BFF-19D1-4126-B68C-DB6A3986437A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3B2F-0908-4AE2-80B4-06BD34FC1EE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50422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2BFF-19D1-4126-B68C-DB6A3986437A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3B2F-0908-4AE2-80B4-06BD34FC1EE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13675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2BFF-19D1-4126-B68C-DB6A3986437A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3B2F-0908-4AE2-80B4-06BD34FC1EE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84280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32BFF-19D1-4126-B68C-DB6A3986437A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F3B2F-0908-4AE2-80B4-06BD34FC1EE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73071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18" Type="http://schemas.openxmlformats.org/officeDocument/2006/relationships/image" Target="../media/image18.jpeg"/><Relationship Id="rId3" Type="http://schemas.microsoft.com/office/2007/relationships/hdphoto" Target="../media/hdphoto1.wdp"/><Relationship Id="rId21" Type="http://schemas.openxmlformats.org/officeDocument/2006/relationships/image" Target="../media/image21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jpeg"/><Relationship Id="rId2" Type="http://schemas.openxmlformats.org/officeDocument/2006/relationships/image" Target="../media/image1.png"/><Relationship Id="rId16" Type="http://schemas.openxmlformats.org/officeDocument/2006/relationships/image" Target="../media/image16.jpeg"/><Relationship Id="rId20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19" Type="http://schemas.openxmlformats.org/officeDocument/2006/relationships/image" Target="../media/image19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microsoft.com/office/2007/relationships/hdphoto" Target="../media/hdphoto1.wdp"/><Relationship Id="rId7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211"/>
            <a:ext cx="12198845" cy="687821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1827" y="0"/>
            <a:ext cx="11655190" cy="7386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1.ИМЕ НА ПРОЕКТА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Довиждане лято!</a:t>
            </a:r>
          </a:p>
          <a:p>
            <a:endParaRPr lang="bg-BG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2.ОБОСНОВКА: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забързаното ежедневие, родителите все по-малко обръщат внимание на промените в природата.  Много често забравят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наблюдават природните дадености и да им се полюбуват заедно с децата. В тази ранна възраст децата са много любознателни, това е един много подходящ момент за натрупване на знания. На децата трябва да бъде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разказано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какъв прекрасен свят живеем, трябва да им бъде обяснено защо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необходимо да обичат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да пазят природата. Трябва да се научат как да се грижат за заобикалящият ги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свят. Да уважават храната, която природата ни дарява с помощта на човешкия труд.</a:t>
            </a:r>
          </a:p>
          <a:p>
            <a:pPr lvl="0"/>
            <a:endParaRPr lang="bg-BG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3.ЦЕЛ: </a:t>
            </a:r>
          </a:p>
          <a:p>
            <a:pPr lvl="0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Възприемане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обекти от растителната природна среда и анализиране на външните им особености.</a:t>
            </a:r>
          </a:p>
          <a:p>
            <a:pPr lvl="0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Възприемане на краткотрайни сезонни промени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(влиянието на годишните сезони върху растенията – зърнени култури).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Обследване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пряк и в сетивен план на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зърната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някои растения (слънчоглед, царевица, боб и леща).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Събиране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подреждане по един видим признак на обекти от растителната природна среда.</a:t>
            </a:r>
          </a:p>
          <a:p>
            <a:pPr lvl="0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Възпитаване на наблюдателност и откривателство на природни форми,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цветове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отношения в природния свят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endParaRPr lang="bg-BG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4.ЗАДАЧИ ЗА РЕАЛИЗАЦИЯ НА ЦЕЛТА:</a:t>
            </a:r>
          </a:p>
          <a:p>
            <a:pPr lvl="0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се обследват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сетивно зърната на отделните видове зърнени култури (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цвят, по форма, по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големина).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се направи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пъзел - апликация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Заучаване стихотворение на изуст – „Слънчоглед“ – С. Христова.</a:t>
            </a:r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Придобиване на представи относно ползите от зърнените храни.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686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825"/>
                    </a14:imgEffect>
                    <a14:imgEffect>
                      <a14:saturation sat="2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211"/>
            <a:ext cx="12198845" cy="687821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13899" y="281760"/>
            <a:ext cx="11696131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5.ОСНОВЕН ПРОБЛЕМ: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Защо Слънчогледа е с „наведена глава“?</a:t>
            </a:r>
          </a:p>
          <a:p>
            <a:pPr lvl="0"/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6.ТИП НА ПРОЕКТА:</a:t>
            </a:r>
          </a:p>
          <a:p>
            <a:pPr lvl="0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преобладаващ метод и доминираща дейност – </a:t>
            </a:r>
          </a:p>
          <a:p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информационно-изследователски.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време –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краткосрочен – 1 седмица.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Според интеграцията на знанията –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една тема по няколко ОН.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bg-B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УЧАСТНИЦИ – УЧИТЕЛ, ДЕЦА, РОДИТЕЛИ, ПОМОЩНИК ВЪЗПИТАТЕЛ.</a:t>
            </a:r>
          </a:p>
          <a:p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ЕТАПИ ЗА РЕАЛИЗАЦИЯ НА </a:t>
            </a:r>
            <a:r>
              <a:rPr lang="bg-BG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ПРОЕКТА:Съставяне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проектен план.</a:t>
            </a:r>
          </a:p>
          <a:p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Знам.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Какво знам?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Слънчогледът е цвете.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Чудя се.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Какво искам да разбера? –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Защо Слънчогледа е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„навел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“?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 се.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Какво ми е нужно да науча? Какво мога да науча? –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Хранителните ползи от слънчогледа.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Как?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От къде ще се търси информация? Как ще се научи? – Различна информация. Литература,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Inet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др.</a:t>
            </a:r>
          </a:p>
        </p:txBody>
      </p:sp>
    </p:spTree>
    <p:extLst>
      <p:ext uri="{BB962C8B-B14F-4D97-AF65-F5344CB8AC3E}">
        <p14:creationId xmlns:p14="http://schemas.microsoft.com/office/powerpoint/2010/main" val="1668140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825"/>
                    </a14:imgEffect>
                    <a14:imgEffect>
                      <a14:saturation sat="2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211"/>
            <a:ext cx="12198845" cy="687821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9307" y="103328"/>
            <a:ext cx="1172342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ПЛАН НА ПРОЕКТА: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129746"/>
              </p:ext>
            </p:extLst>
          </p:nvPr>
        </p:nvGraphicFramePr>
        <p:xfrm>
          <a:off x="1436077" y="1050878"/>
          <a:ext cx="7661428" cy="35411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934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7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76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bg-BG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bg-BG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</a:t>
                      </a:r>
                      <a:endParaRPr lang="bg-BG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на детската дейност: образователни ситуации, игри, допълнителни дейности и други теми.</a:t>
                      </a:r>
                      <a:endParaRPr lang="bg-BG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67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</a:t>
                      </a:r>
                      <a:endParaRPr lang="bg-BG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Заучаване стихотворение на изуст – „Слънчоглед“-С.Христова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Беседа –</a:t>
                      </a:r>
                      <a:r>
                        <a:rPr lang="bg-BG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Зърнените храни – полза за хората, животните и насекомите.</a:t>
                      </a:r>
                      <a:endParaRPr lang="bg-BG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8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Околен свят</a:t>
                      </a:r>
                      <a:endParaRPr lang="bg-BG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Презентация</a:t>
                      </a:r>
                      <a:r>
                        <a:rPr lang="bg-BG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зърнени култури и продукти от тях.</a:t>
                      </a:r>
                      <a:endParaRPr lang="bg-BG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178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bg-BG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Подреди зърната по форма и цвят.</a:t>
                      </a:r>
                      <a:endParaRPr lang="bg-BG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178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Изобразително изкуство</a:t>
                      </a:r>
                      <a:endParaRPr lang="bg-BG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Пъзел –</a:t>
                      </a:r>
                      <a:r>
                        <a:rPr lang="bg-BG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bg-BG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Апликация</a:t>
                      </a:r>
                      <a:r>
                        <a:rPr lang="bg-BG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Слънчогледи</a:t>
                      </a:r>
                      <a:endParaRPr lang="bg-BG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8676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825"/>
                    </a14:imgEffect>
                    <a14:imgEffect>
                      <a14:saturation sat="2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211"/>
            <a:ext cx="12198845" cy="687821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7066" y="1604965"/>
            <a:ext cx="11532358" cy="3078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bg-B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Краткосрочен:</a:t>
            </a:r>
            <a:endParaRPr lang="bg-BG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Понеделник </a:t>
            </a:r>
            <a:r>
              <a:rPr lang="bg-BG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–Околен свят.</a:t>
            </a:r>
            <a:endParaRPr lang="bg-BG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bg-BG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Възприемане на </a:t>
            </a:r>
            <a:r>
              <a:rPr lang="bg-B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отделните видове зърнени култури и продуктите от тях.</a:t>
            </a:r>
            <a:endParaRPr lang="bg-BG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bg-BG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	</a:t>
            </a: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Да се обследват </a:t>
            </a:r>
            <a:r>
              <a:rPr lang="bg-B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зърната(по </a:t>
            </a: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цвят, по </a:t>
            </a:r>
            <a:r>
              <a:rPr lang="bg-B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 </a:t>
            </a: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endParaRPr lang="bg-BG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Вторник </a:t>
            </a:r>
            <a:r>
              <a:rPr lang="bg-BG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–БЕЛ.</a:t>
            </a:r>
            <a:endParaRPr lang="bg-BG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algn="just">
              <a:lnSpc>
                <a:spcPct val="107000"/>
              </a:lnSpc>
              <a:spcAft>
                <a:spcPts val="800"/>
              </a:spcAft>
            </a:pPr>
            <a:r>
              <a:rPr lang="bg-BG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Заучаване стихотворение на изуст – „Слънчоглед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“- С.Христова. Изясняване на съдържанието на стихотворението (семантична част).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bg-BG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Беседа – </a:t>
            </a:r>
            <a:r>
              <a:rPr lang="bg-B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ползата от зърнените храни за хората, животните и насекомите.</a:t>
            </a:r>
            <a:endParaRPr lang="bg-BG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108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825"/>
                    </a14:imgEffect>
                    <a14:imgEffect>
                      <a14:saturation sat="2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211"/>
            <a:ext cx="12198845" cy="68782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981" y="1115879"/>
            <a:ext cx="5910019" cy="44325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73" y="1115878"/>
            <a:ext cx="5910020" cy="443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107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825"/>
                    </a14:imgEffect>
                    <a14:imgEffect>
                      <a14:saturation sat="2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211"/>
            <a:ext cx="12198845" cy="687821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33243" y="1573969"/>
            <a:ext cx="11532358" cy="3671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bg-BG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Сряда – Математика.</a:t>
            </a:r>
            <a:endParaRPr lang="bg-BG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bg-BG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Разпознаване на обекти по вид. Групиране по вид и установяване на принадлежност и не 	принадлежност на обект към дадена група. Затвърдяване на уменията за групиране по големина.</a:t>
            </a:r>
            <a:endParaRPr lang="bg-BG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bg-BG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 се подредят зърната.</a:t>
            </a:r>
            <a:endParaRPr lang="bg-BG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bg-BG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Петък – ИИ.</a:t>
            </a:r>
            <a:endParaRPr lang="bg-BG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</a:t>
            </a:r>
            <a:r>
              <a:rPr lang="en-US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bg-B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Запознаване с техниката за лепене с лепило Ц200</a:t>
            </a:r>
            <a:endParaRPr lang="bg-BG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</a:t>
            </a:r>
            <a:r>
              <a:rPr lang="en-US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bg-B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Свободно подреждане и напасване на готови фигури. Усвояване първоначалните умения за лепене с четка и лепило с помощта на родителите. Използване на различни техники за оцветяване. Развитие на усет за композиция.</a:t>
            </a:r>
            <a:endParaRPr lang="bg-BG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134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825"/>
                    </a14:imgEffect>
                    <a14:imgEffect>
                      <a14:saturation sat="2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211"/>
            <a:ext cx="12198845" cy="68782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50849">
            <a:off x="1255408" y="3190414"/>
            <a:ext cx="2019730" cy="15147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65663" y="377471"/>
            <a:ext cx="2019730" cy="15147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51469">
            <a:off x="10066042" y="2578395"/>
            <a:ext cx="2019730" cy="15147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53429">
            <a:off x="3679592" y="4886384"/>
            <a:ext cx="2019730" cy="15147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13821">
            <a:off x="8176229" y="3953560"/>
            <a:ext cx="2019730" cy="15147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16355">
            <a:off x="10329735" y="338470"/>
            <a:ext cx="2019730" cy="15147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113545" y="4715255"/>
            <a:ext cx="2019730" cy="15147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20572">
            <a:off x="8304564" y="456155"/>
            <a:ext cx="2019730" cy="151479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80907" y="2408990"/>
            <a:ext cx="2019730" cy="151479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20572">
            <a:off x="6016278" y="4504490"/>
            <a:ext cx="2019730" cy="151479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26284">
            <a:off x="6427551" y="428218"/>
            <a:ext cx="2019730" cy="151479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26284">
            <a:off x="4426634" y="569967"/>
            <a:ext cx="2019730" cy="151479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55241">
            <a:off x="59086" y="2449714"/>
            <a:ext cx="2019730" cy="151479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55241">
            <a:off x="2873948" y="1540473"/>
            <a:ext cx="2019730" cy="151479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55241">
            <a:off x="1511317" y="4955057"/>
            <a:ext cx="2019730" cy="151479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47256" y="5127208"/>
            <a:ext cx="1978048" cy="148353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26284">
            <a:off x="1449694" y="428218"/>
            <a:ext cx="2019730" cy="151479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26284">
            <a:off x="3649746" y="2892233"/>
            <a:ext cx="2019730" cy="151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311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825"/>
                    </a14:imgEffect>
                    <a14:imgEffect>
                      <a14:saturation sat="2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211"/>
            <a:ext cx="12198845" cy="687821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1068" y="286604"/>
            <a:ext cx="116551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10.ПЛАН ЗА РАБОТА С РОДИТЕЛИТЕ.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Изработване на крайния продукт. Участие в игри с децата.</a:t>
            </a:r>
          </a:p>
          <a:p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33370" y="1055055"/>
            <a:ext cx="3721463" cy="27910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95" y="4235141"/>
            <a:ext cx="3269349" cy="245201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545" y="4614603"/>
            <a:ext cx="2763399" cy="20725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24534" y="4361245"/>
            <a:ext cx="2815170" cy="21113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7215" y="1337828"/>
            <a:ext cx="2546822" cy="191011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646" y="1380454"/>
            <a:ext cx="3070410" cy="230280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646" y="1374851"/>
            <a:ext cx="3077881" cy="230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260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14113" y="401563"/>
            <a:ext cx="3519659" cy="263974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-454618" y="3675678"/>
            <a:ext cx="3636940" cy="272770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88823" y="388700"/>
            <a:ext cx="3239945" cy="242995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02957" y="402958"/>
            <a:ext cx="3223648" cy="24177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49610" y="381260"/>
            <a:ext cx="3248445" cy="24363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952838" y="3618840"/>
            <a:ext cx="3701898" cy="27764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11680" y="381261"/>
            <a:ext cx="3248446" cy="24363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705" y="3156102"/>
            <a:ext cx="6687869" cy="370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193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825"/>
                    </a14:imgEffect>
                    <a14:imgEffect>
                      <a14:saturation sat="2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211"/>
            <a:ext cx="12198845" cy="687821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4674" y="198358"/>
            <a:ext cx="11869003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РЕЗУЛТАТИ ОТ ПРОЕКТА.</a:t>
            </a:r>
          </a:p>
          <a:p>
            <a:pPr lvl="0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Засилване на интереса у децата към природата.</a:t>
            </a:r>
          </a:p>
          <a:p>
            <a:pPr lvl="0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Децата получават знания. – БЕЛ, ОС, Математика.</a:t>
            </a:r>
          </a:p>
          <a:p>
            <a:pPr lvl="0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Децата получават умения. – ИИ</a:t>
            </a:r>
          </a:p>
          <a:p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ПРОДУКТ:</a:t>
            </a:r>
          </a:p>
          <a:p>
            <a:pPr lvl="0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Пано - пъзели от Слънчогледи.</a:t>
            </a:r>
          </a:p>
          <a:p>
            <a:pPr lvl="0"/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225" y="617985"/>
            <a:ext cx="4178420" cy="23503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560" y="3827564"/>
            <a:ext cx="5387439" cy="30304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7564"/>
            <a:ext cx="5387440" cy="30304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102" y="3827563"/>
            <a:ext cx="1704620" cy="3030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389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458</Words>
  <Application>Microsoft Office PowerPoint</Application>
  <PresentationFormat>Widescreen</PresentationFormat>
  <Paragraphs>68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Tanq pc</dc:creator>
  <cp:lastModifiedBy>P Liuckanova-Boss</cp:lastModifiedBy>
  <cp:revision>26</cp:revision>
  <dcterms:created xsi:type="dcterms:W3CDTF">2017-11-06T08:15:39Z</dcterms:created>
  <dcterms:modified xsi:type="dcterms:W3CDTF">2017-11-09T09:22:38Z</dcterms:modified>
</cp:coreProperties>
</file>